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4B9A4-8BC0-E64D-BAC0-220FD7447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08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hU9fAcAh4?feature=oembed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tiberiog.cacsite.com/tiberiog.cacsite.com/xiao/itworks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2" y="1469866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22DC-5F9D-FF4F-B9BD-BBAFF9BDF7F0}"/>
              </a:ext>
            </a:extLst>
          </p:cNvPr>
          <p:cNvSpPr txBox="1"/>
          <p:nvPr/>
        </p:nvSpPr>
        <p:spPr>
          <a:xfrm>
            <a:off x="2069894" y="2836129"/>
            <a:ext cx="8052204" cy="259019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1C1E1D"/>
                </a:solidFill>
                <a:latin typeface="Merriweather" pitchFamily="2" charset="77"/>
              </a:rPr>
              <a:t>Principles of digital fabrication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University of Oulu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25</a:t>
            </a:r>
            <a:r>
              <a:rPr lang="en-US" sz="3600" baseline="30000" dirty="0">
                <a:solidFill>
                  <a:srgbClr val="1C1E1D"/>
                </a:solidFill>
                <a:latin typeface="Merriweather" pitchFamily="2" charset="77"/>
              </a:rPr>
              <a:t>th</a:t>
            </a: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 April 2019 </a:t>
            </a: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8954695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 – it works!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DD02-B656-6144-80F6-1D892B5C5630}"/>
              </a:ext>
            </a:extLst>
          </p:cNvPr>
          <p:cNvSpPr txBox="1"/>
          <p:nvPr/>
        </p:nvSpPr>
        <p:spPr>
          <a:xfrm>
            <a:off x="183683" y="6581001"/>
            <a:ext cx="4339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</a:t>
            </a:r>
            <a:r>
              <a:rPr lang="en-US" sz="1200" dirty="0" err="1">
                <a:hlinkClick r:id="rId4"/>
              </a:rPr>
              <a:t>tiberiog.cacsite.com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tiberiog.cacsite.com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xiao</a:t>
            </a:r>
            <a:r>
              <a:rPr lang="en-US" sz="1200" dirty="0">
                <a:hlinkClick r:id="rId4"/>
              </a:rPr>
              <a:t>/itworks.mp4</a:t>
            </a:r>
            <a:endParaRPr lang="en-US" sz="1200" dirty="0"/>
          </a:p>
        </p:txBody>
      </p:sp>
      <p:pic>
        <p:nvPicPr>
          <p:cNvPr id="8" name="Sensor">
            <a:hlinkClick r:id="" action="ppaction://media"/>
            <a:extLst>
              <a:ext uri="{FF2B5EF4-FFF2-40B4-BE49-F238E27FC236}">
                <a16:creationId xmlns:a16="http://schemas.microsoft.com/office/drawing/2014/main" id="{DEDB5E9B-2C1A-324B-AD78-DB585622076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34510" y="1435068"/>
            <a:ext cx="8954695" cy="50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87986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What’s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E83C7-F2A6-D94E-82CC-716FA83AE166}"/>
              </a:ext>
            </a:extLst>
          </p:cNvPr>
          <p:cNvSpPr txBox="1"/>
          <p:nvPr/>
        </p:nvSpPr>
        <p:spPr>
          <a:xfrm>
            <a:off x="920898" y="1990912"/>
            <a:ext cx="10661502" cy="4088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Putting things together: pump &amp; sensor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Buy a real flower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Do a </a:t>
            </a:r>
            <a:r>
              <a:rPr lang="en-US" sz="4000" b="1" dirty="0" err="1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timelapse</a:t>
            </a: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 of working project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Tiberio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Galbiati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 Xiao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Zifan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Jussi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Pavainen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Tapio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Immonen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7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98</Words>
  <Application>Microsoft Macintosh PowerPoint</Application>
  <PresentationFormat>Widescreen</PresentationFormat>
  <Paragraphs>21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13</cp:revision>
  <cp:lastPrinted>2019-04-25T10:54:03Z</cp:lastPrinted>
  <dcterms:created xsi:type="dcterms:W3CDTF">2019-04-25T07:15:33Z</dcterms:created>
  <dcterms:modified xsi:type="dcterms:W3CDTF">2019-04-25T13:29:39Z</dcterms:modified>
</cp:coreProperties>
</file>